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4FF"/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2E206-8870-48F2-9CB6-F87591577734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</dgm:pt>
    <dgm:pt modelId="{60A272D6-B56F-46B7-9D44-9CA05967BF6E}">
      <dgm:prSet phldrT="[Tekst]"/>
      <dgm:spPr/>
      <dgm:t>
        <a:bodyPr/>
        <a:lstStyle/>
        <a:p>
          <a:r>
            <a:rPr lang="pl-PL" dirty="0" smtClean="0"/>
            <a:t>komputer</a:t>
          </a:r>
          <a:endParaRPr lang="pl-PL" dirty="0"/>
        </a:p>
      </dgm:t>
    </dgm:pt>
    <dgm:pt modelId="{0D935996-E6D0-47AE-AA01-F10ED5F116A3}" type="parTrans" cxnId="{4D7E3582-BD09-47F8-AD32-3A17ED88C138}">
      <dgm:prSet/>
      <dgm:spPr/>
      <dgm:t>
        <a:bodyPr/>
        <a:lstStyle/>
        <a:p>
          <a:endParaRPr lang="pl-PL"/>
        </a:p>
      </dgm:t>
    </dgm:pt>
    <dgm:pt modelId="{4EEFE627-919C-4026-91FC-6552EB0995CD}" type="sibTrans" cxnId="{4D7E3582-BD09-47F8-AD32-3A17ED88C138}">
      <dgm:prSet/>
      <dgm:spPr/>
      <dgm:t>
        <a:bodyPr/>
        <a:lstStyle/>
        <a:p>
          <a:endParaRPr lang="pl-PL"/>
        </a:p>
      </dgm:t>
    </dgm:pt>
    <dgm:pt modelId="{77CE05E0-88D5-4CBB-8813-AA5CC5FF0324}" type="pres">
      <dgm:prSet presAssocID="{E302E206-8870-48F2-9CB6-F87591577734}" presName="Name0" presStyleCnt="0">
        <dgm:presLayoutVars>
          <dgm:dir/>
          <dgm:resizeHandles val="exact"/>
        </dgm:presLayoutVars>
      </dgm:prSet>
      <dgm:spPr/>
    </dgm:pt>
    <dgm:pt modelId="{870976C7-3372-4ADB-8B41-65BB4CD5BAF5}" type="pres">
      <dgm:prSet presAssocID="{60A272D6-B56F-46B7-9D44-9CA05967BF6E}" presName="compNode" presStyleCnt="0"/>
      <dgm:spPr/>
    </dgm:pt>
    <dgm:pt modelId="{A6475C27-0D4E-4A1A-B6C5-945B6AE3BDF8}" type="pres">
      <dgm:prSet presAssocID="{60A272D6-B56F-46B7-9D44-9CA05967BF6E}" presName="pict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C15952D-677C-4308-A852-0D348CA9041A}" type="pres">
      <dgm:prSet presAssocID="{60A272D6-B56F-46B7-9D44-9CA05967BF6E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83AF892-70A9-483A-A8E0-F6F7BA33E87F}" type="presOf" srcId="{E302E206-8870-48F2-9CB6-F87591577734}" destId="{77CE05E0-88D5-4CBB-8813-AA5CC5FF0324}" srcOrd="0" destOrd="0" presId="urn:microsoft.com/office/officeart/2005/8/layout/pList1"/>
    <dgm:cxn modelId="{4D7E3582-BD09-47F8-AD32-3A17ED88C138}" srcId="{E302E206-8870-48F2-9CB6-F87591577734}" destId="{60A272D6-B56F-46B7-9D44-9CA05967BF6E}" srcOrd="0" destOrd="0" parTransId="{0D935996-E6D0-47AE-AA01-F10ED5F116A3}" sibTransId="{4EEFE627-919C-4026-91FC-6552EB0995CD}"/>
    <dgm:cxn modelId="{707E799F-D491-47D7-94BC-4363954095FF}" type="presOf" srcId="{60A272D6-B56F-46B7-9D44-9CA05967BF6E}" destId="{2C15952D-677C-4308-A852-0D348CA9041A}" srcOrd="0" destOrd="0" presId="urn:microsoft.com/office/officeart/2005/8/layout/pList1"/>
    <dgm:cxn modelId="{49B640D8-CBFF-47C2-9E3C-531813B2584E}" type="presParOf" srcId="{77CE05E0-88D5-4CBB-8813-AA5CC5FF0324}" destId="{870976C7-3372-4ADB-8B41-65BB4CD5BAF5}" srcOrd="0" destOrd="0" presId="urn:microsoft.com/office/officeart/2005/8/layout/pList1"/>
    <dgm:cxn modelId="{D9A25F50-F23B-4112-970C-31DBE073B541}" type="presParOf" srcId="{870976C7-3372-4ADB-8B41-65BB4CD5BAF5}" destId="{A6475C27-0D4E-4A1A-B6C5-945B6AE3BDF8}" srcOrd="0" destOrd="0" presId="urn:microsoft.com/office/officeart/2005/8/layout/pList1"/>
    <dgm:cxn modelId="{0DE55B26-4011-4C7E-ABDC-2FB29FF8E775}" type="presParOf" srcId="{870976C7-3372-4ADB-8B41-65BB4CD5BAF5}" destId="{2C15952D-677C-4308-A852-0D348CA9041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CEA49-CABD-4CA8-BFCD-49F1D7748186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</dgm:pt>
    <dgm:pt modelId="{B80F1F18-09D0-4063-9DC1-AEECA09C5235}">
      <dgm:prSet phldrT="[Tekst]"/>
      <dgm:spPr/>
      <dgm:t>
        <a:bodyPr/>
        <a:lstStyle/>
        <a:p>
          <a:r>
            <a:rPr lang="pl-PL" dirty="0" smtClean="0"/>
            <a:t>telewizor</a:t>
          </a:r>
          <a:endParaRPr lang="pl-PL" dirty="0"/>
        </a:p>
      </dgm:t>
    </dgm:pt>
    <dgm:pt modelId="{8B64AB0B-BD5A-4C9B-BD39-3EBD940925F4}" type="parTrans" cxnId="{76E83E7A-4972-427F-B198-581B89E1499B}">
      <dgm:prSet/>
      <dgm:spPr/>
      <dgm:t>
        <a:bodyPr/>
        <a:lstStyle/>
        <a:p>
          <a:endParaRPr lang="pl-PL"/>
        </a:p>
      </dgm:t>
    </dgm:pt>
    <dgm:pt modelId="{7D401C5F-9BE5-40B8-93B7-6625AFECF708}" type="sibTrans" cxnId="{76E83E7A-4972-427F-B198-581B89E1499B}">
      <dgm:prSet/>
      <dgm:spPr/>
      <dgm:t>
        <a:bodyPr/>
        <a:lstStyle/>
        <a:p>
          <a:endParaRPr lang="pl-PL"/>
        </a:p>
      </dgm:t>
    </dgm:pt>
    <dgm:pt modelId="{A48E0D83-A698-4A61-8824-2DDDCA90895C}" type="pres">
      <dgm:prSet presAssocID="{138CEA49-CABD-4CA8-BFCD-49F1D7748186}" presName="Name0" presStyleCnt="0">
        <dgm:presLayoutVars>
          <dgm:dir/>
          <dgm:resizeHandles val="exact"/>
        </dgm:presLayoutVars>
      </dgm:prSet>
      <dgm:spPr/>
    </dgm:pt>
    <dgm:pt modelId="{6D5D7720-7CDC-4F36-8624-0811CC17F99A}" type="pres">
      <dgm:prSet presAssocID="{B80F1F18-09D0-4063-9DC1-AEECA09C5235}" presName="compNode" presStyleCnt="0"/>
      <dgm:spPr/>
    </dgm:pt>
    <dgm:pt modelId="{FC1A1DF8-9501-424F-92BC-CBA3DF8D0BB3}" type="pres">
      <dgm:prSet presAssocID="{B80F1F18-09D0-4063-9DC1-AEECA09C5235}" presName="pictRect" presStyleLbl="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ED6ACB94-4629-4709-AFC7-02082DA109AC}" type="pres">
      <dgm:prSet presAssocID="{B80F1F18-09D0-4063-9DC1-AEECA09C5235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6E83E7A-4972-427F-B198-581B89E1499B}" srcId="{138CEA49-CABD-4CA8-BFCD-49F1D7748186}" destId="{B80F1F18-09D0-4063-9DC1-AEECA09C5235}" srcOrd="0" destOrd="0" parTransId="{8B64AB0B-BD5A-4C9B-BD39-3EBD940925F4}" sibTransId="{7D401C5F-9BE5-40B8-93B7-6625AFECF708}"/>
    <dgm:cxn modelId="{393929CF-5A54-4F0B-86D5-C1F36688CA97}" type="presOf" srcId="{138CEA49-CABD-4CA8-BFCD-49F1D7748186}" destId="{A48E0D83-A698-4A61-8824-2DDDCA90895C}" srcOrd="0" destOrd="0" presId="urn:microsoft.com/office/officeart/2005/8/layout/pList1"/>
    <dgm:cxn modelId="{98AE8436-B1C3-464D-8CD6-72206368E218}" type="presOf" srcId="{B80F1F18-09D0-4063-9DC1-AEECA09C5235}" destId="{ED6ACB94-4629-4709-AFC7-02082DA109AC}" srcOrd="0" destOrd="0" presId="urn:microsoft.com/office/officeart/2005/8/layout/pList1"/>
    <dgm:cxn modelId="{192E9418-C5F2-4C6F-AA8D-71666ACC559D}" type="presParOf" srcId="{A48E0D83-A698-4A61-8824-2DDDCA90895C}" destId="{6D5D7720-7CDC-4F36-8624-0811CC17F99A}" srcOrd="0" destOrd="0" presId="urn:microsoft.com/office/officeart/2005/8/layout/pList1"/>
    <dgm:cxn modelId="{DAE1D51D-794B-4475-BCED-EF3D7DC837C0}" type="presParOf" srcId="{6D5D7720-7CDC-4F36-8624-0811CC17F99A}" destId="{FC1A1DF8-9501-424F-92BC-CBA3DF8D0BB3}" srcOrd="0" destOrd="0" presId="urn:microsoft.com/office/officeart/2005/8/layout/pList1"/>
    <dgm:cxn modelId="{F2B7DD13-2DF3-4CCC-9C0F-85250C9F43E4}" type="presParOf" srcId="{6D5D7720-7CDC-4F36-8624-0811CC17F99A}" destId="{ED6ACB94-4629-4709-AFC7-02082DA109A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85AE1A-D1A8-486C-A02A-361E0AB9D759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</dgm:pt>
    <dgm:pt modelId="{19E61A07-509C-4D6C-82EB-C733297C6F34}">
      <dgm:prSet phldrT="[Tekst]"/>
      <dgm:spPr/>
      <dgm:t>
        <a:bodyPr/>
        <a:lstStyle/>
        <a:p>
          <a:r>
            <a:rPr lang="pl-PL" dirty="0" smtClean="0"/>
            <a:t>laptop</a:t>
          </a:r>
          <a:endParaRPr lang="pl-PL" dirty="0"/>
        </a:p>
      </dgm:t>
    </dgm:pt>
    <dgm:pt modelId="{D8EABEC8-EFD5-447B-A41C-5D16A5524A65}" type="parTrans" cxnId="{B9D7D72B-895D-4F91-A3B7-CEAC91CB96C6}">
      <dgm:prSet/>
      <dgm:spPr/>
      <dgm:t>
        <a:bodyPr/>
        <a:lstStyle/>
        <a:p>
          <a:endParaRPr lang="pl-PL"/>
        </a:p>
      </dgm:t>
    </dgm:pt>
    <dgm:pt modelId="{9F26E9E7-711C-4B4D-B568-E7E3ACC42396}" type="sibTrans" cxnId="{B9D7D72B-895D-4F91-A3B7-CEAC91CB96C6}">
      <dgm:prSet/>
      <dgm:spPr/>
      <dgm:t>
        <a:bodyPr/>
        <a:lstStyle/>
        <a:p>
          <a:endParaRPr lang="pl-PL"/>
        </a:p>
      </dgm:t>
    </dgm:pt>
    <dgm:pt modelId="{2CAF468D-50A6-466F-B28D-CC7811D50B91}" type="pres">
      <dgm:prSet presAssocID="{0985AE1A-D1A8-486C-A02A-361E0AB9D759}" presName="Name0" presStyleCnt="0">
        <dgm:presLayoutVars>
          <dgm:dir/>
          <dgm:resizeHandles val="exact"/>
        </dgm:presLayoutVars>
      </dgm:prSet>
      <dgm:spPr/>
    </dgm:pt>
    <dgm:pt modelId="{42E2A24A-AAFD-4EF7-8578-6BB4D2DDE9F6}" type="pres">
      <dgm:prSet presAssocID="{19E61A07-509C-4D6C-82EB-C733297C6F34}" presName="compNode" presStyleCnt="0"/>
      <dgm:spPr/>
    </dgm:pt>
    <dgm:pt modelId="{0EB2E830-5ABD-413F-8AC8-03B05815DCE2}" type="pres">
      <dgm:prSet presAssocID="{19E61A07-509C-4D6C-82EB-C733297C6F34}" presName="pict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BFD7029B-0129-4F10-8491-F2EB5F078490}" type="pres">
      <dgm:prSet presAssocID="{19E61A07-509C-4D6C-82EB-C733297C6F34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16179FE-2FA3-45B7-AA9C-755C887892FF}" type="presOf" srcId="{19E61A07-509C-4D6C-82EB-C733297C6F34}" destId="{BFD7029B-0129-4F10-8491-F2EB5F078490}" srcOrd="0" destOrd="0" presId="urn:microsoft.com/office/officeart/2005/8/layout/pList1"/>
    <dgm:cxn modelId="{A92C09B0-6C36-4875-AA22-12925C636637}" type="presOf" srcId="{0985AE1A-D1A8-486C-A02A-361E0AB9D759}" destId="{2CAF468D-50A6-466F-B28D-CC7811D50B91}" srcOrd="0" destOrd="0" presId="urn:microsoft.com/office/officeart/2005/8/layout/pList1"/>
    <dgm:cxn modelId="{B9D7D72B-895D-4F91-A3B7-CEAC91CB96C6}" srcId="{0985AE1A-D1A8-486C-A02A-361E0AB9D759}" destId="{19E61A07-509C-4D6C-82EB-C733297C6F34}" srcOrd="0" destOrd="0" parTransId="{D8EABEC8-EFD5-447B-A41C-5D16A5524A65}" sibTransId="{9F26E9E7-711C-4B4D-B568-E7E3ACC42396}"/>
    <dgm:cxn modelId="{CC4E128C-D97E-458E-83BD-83DC1B9C303E}" type="presParOf" srcId="{2CAF468D-50A6-466F-B28D-CC7811D50B91}" destId="{42E2A24A-AAFD-4EF7-8578-6BB4D2DDE9F6}" srcOrd="0" destOrd="0" presId="urn:microsoft.com/office/officeart/2005/8/layout/pList1"/>
    <dgm:cxn modelId="{874135DD-3FA3-4D6A-8360-D698E01E4C22}" type="presParOf" srcId="{42E2A24A-AAFD-4EF7-8578-6BB4D2DDE9F6}" destId="{0EB2E830-5ABD-413F-8AC8-03B05815DCE2}" srcOrd="0" destOrd="0" presId="urn:microsoft.com/office/officeart/2005/8/layout/pList1"/>
    <dgm:cxn modelId="{468441B1-E677-4CEB-AD49-7CAF4BECB4B5}" type="presParOf" srcId="{42E2A24A-AAFD-4EF7-8578-6BB4D2DDE9F6}" destId="{BFD7029B-0129-4F10-8491-F2EB5F07849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D97305-9DF1-4EE0-8BD9-49236AFB722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807908C6-B9B9-4B91-A2A2-BE31AC34959D}">
      <dgm:prSet phldrT="[Tekst]"/>
      <dgm:spPr/>
      <dgm:t>
        <a:bodyPr/>
        <a:lstStyle/>
        <a:p>
          <a:r>
            <a:rPr lang="pl-PL" dirty="0" smtClean="0"/>
            <a:t>tablet</a:t>
          </a:r>
          <a:endParaRPr lang="pl-PL" dirty="0"/>
        </a:p>
      </dgm:t>
    </dgm:pt>
    <dgm:pt modelId="{58C034A7-94F5-4CC3-9B35-C4CAF6819087}" type="parTrans" cxnId="{C1B5D241-D821-4F9F-91AB-29C2ADA94AF9}">
      <dgm:prSet/>
      <dgm:spPr/>
      <dgm:t>
        <a:bodyPr/>
        <a:lstStyle/>
        <a:p>
          <a:endParaRPr lang="pl-PL"/>
        </a:p>
      </dgm:t>
    </dgm:pt>
    <dgm:pt modelId="{D663EE53-86BF-48DA-B749-7224812A6DBC}" type="sibTrans" cxnId="{C1B5D241-D821-4F9F-91AB-29C2ADA94AF9}">
      <dgm:prSet/>
      <dgm:spPr/>
      <dgm:t>
        <a:bodyPr/>
        <a:lstStyle/>
        <a:p>
          <a:endParaRPr lang="pl-PL"/>
        </a:p>
      </dgm:t>
    </dgm:pt>
    <dgm:pt modelId="{5003FC75-B053-4BE0-BA1E-0676902AD708}" type="pres">
      <dgm:prSet presAssocID="{A4D97305-9DF1-4EE0-8BD9-49236AFB7222}" presName="Name0" presStyleCnt="0">
        <dgm:presLayoutVars>
          <dgm:dir/>
          <dgm:resizeHandles val="exact"/>
        </dgm:presLayoutVars>
      </dgm:prSet>
      <dgm:spPr/>
    </dgm:pt>
    <dgm:pt modelId="{7A1F3FBF-1048-4DFE-8EDE-6B8F69E9EC92}" type="pres">
      <dgm:prSet presAssocID="{807908C6-B9B9-4B91-A2A2-BE31AC34959D}" presName="compNode" presStyleCnt="0"/>
      <dgm:spPr/>
    </dgm:pt>
    <dgm:pt modelId="{226D12E7-B2DA-48CB-A180-1865CC201EFF}" type="pres">
      <dgm:prSet presAssocID="{807908C6-B9B9-4B91-A2A2-BE31AC34959D}" presName="pict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7E494E5-BF40-4D85-8474-81F066C8196A}" type="pres">
      <dgm:prSet presAssocID="{807908C6-B9B9-4B91-A2A2-BE31AC34959D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6ACF886-BA2F-4AF2-8F2E-F95091FEE007}" type="presOf" srcId="{A4D97305-9DF1-4EE0-8BD9-49236AFB7222}" destId="{5003FC75-B053-4BE0-BA1E-0676902AD708}" srcOrd="0" destOrd="0" presId="urn:microsoft.com/office/officeart/2005/8/layout/pList1"/>
    <dgm:cxn modelId="{C1B5D241-D821-4F9F-91AB-29C2ADA94AF9}" srcId="{A4D97305-9DF1-4EE0-8BD9-49236AFB7222}" destId="{807908C6-B9B9-4B91-A2A2-BE31AC34959D}" srcOrd="0" destOrd="0" parTransId="{58C034A7-94F5-4CC3-9B35-C4CAF6819087}" sibTransId="{D663EE53-86BF-48DA-B749-7224812A6DBC}"/>
    <dgm:cxn modelId="{8A031FCD-144E-4B42-82CA-45DA5F18E425}" type="presOf" srcId="{807908C6-B9B9-4B91-A2A2-BE31AC34959D}" destId="{77E494E5-BF40-4D85-8474-81F066C8196A}" srcOrd="0" destOrd="0" presId="urn:microsoft.com/office/officeart/2005/8/layout/pList1"/>
    <dgm:cxn modelId="{1806D2D4-67B2-45FB-A310-6063DDF51512}" type="presParOf" srcId="{5003FC75-B053-4BE0-BA1E-0676902AD708}" destId="{7A1F3FBF-1048-4DFE-8EDE-6B8F69E9EC92}" srcOrd="0" destOrd="0" presId="urn:microsoft.com/office/officeart/2005/8/layout/pList1"/>
    <dgm:cxn modelId="{083481F8-3D27-4172-8B46-F3BCECB1A1B0}" type="presParOf" srcId="{7A1F3FBF-1048-4DFE-8EDE-6B8F69E9EC92}" destId="{226D12E7-B2DA-48CB-A180-1865CC201EFF}" srcOrd="0" destOrd="0" presId="urn:microsoft.com/office/officeart/2005/8/layout/pList1"/>
    <dgm:cxn modelId="{964B0BC2-5184-4F57-982D-2866E2623DE8}" type="presParOf" srcId="{7A1F3FBF-1048-4DFE-8EDE-6B8F69E9EC92}" destId="{77E494E5-BF40-4D85-8474-81F066C8196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5AC377-7810-4402-AF33-945C50A78E5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8A713087-D54A-4897-822E-E142AAABB4BB}">
      <dgm:prSet phldrT="[Tekst]"/>
      <dgm:spPr/>
      <dgm:t>
        <a:bodyPr/>
        <a:lstStyle/>
        <a:p>
          <a:r>
            <a:rPr lang="pl-PL" dirty="0" smtClean="0"/>
            <a:t>telefon</a:t>
          </a:r>
          <a:endParaRPr lang="pl-PL" dirty="0"/>
        </a:p>
      </dgm:t>
    </dgm:pt>
    <dgm:pt modelId="{0D64D89C-AE3E-437D-9375-64718239AF14}" type="parTrans" cxnId="{4367D7E6-DACF-4160-BA31-B96AAF638B30}">
      <dgm:prSet/>
      <dgm:spPr/>
      <dgm:t>
        <a:bodyPr/>
        <a:lstStyle/>
        <a:p>
          <a:endParaRPr lang="pl-PL"/>
        </a:p>
      </dgm:t>
    </dgm:pt>
    <dgm:pt modelId="{614B0A8E-2C83-4060-8DB2-ED376D7C3140}" type="sibTrans" cxnId="{4367D7E6-DACF-4160-BA31-B96AAF638B30}">
      <dgm:prSet/>
      <dgm:spPr/>
      <dgm:t>
        <a:bodyPr/>
        <a:lstStyle/>
        <a:p>
          <a:endParaRPr lang="pl-PL"/>
        </a:p>
      </dgm:t>
    </dgm:pt>
    <dgm:pt modelId="{31C0FE09-71EA-4AE3-96F9-BA7A4B97C000}" type="pres">
      <dgm:prSet presAssocID="{945AC377-7810-4402-AF33-945C50A78E53}" presName="Name0" presStyleCnt="0">
        <dgm:presLayoutVars>
          <dgm:dir/>
          <dgm:resizeHandles val="exact"/>
        </dgm:presLayoutVars>
      </dgm:prSet>
      <dgm:spPr/>
    </dgm:pt>
    <dgm:pt modelId="{EEE95B76-9F19-44B1-B2E5-03557E455975}" type="pres">
      <dgm:prSet presAssocID="{8A713087-D54A-4897-822E-E142AAABB4BB}" presName="compNode" presStyleCnt="0"/>
      <dgm:spPr/>
    </dgm:pt>
    <dgm:pt modelId="{1034CBE3-1CF8-4B9B-89F4-1855A09ACC6F}" type="pres">
      <dgm:prSet presAssocID="{8A713087-D54A-4897-822E-E142AAABB4BB}" presName="pictRect" presStyleLbl="node1" presStyleIdx="0" presStyleCnt="1" custScaleX="91496" custScaleY="14192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C8852B4E-CB2C-43FA-86B7-B641FBEF4F9E}" type="pres">
      <dgm:prSet presAssocID="{8A713087-D54A-4897-822E-E142AAABB4BB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249F567-B762-4905-AB2C-7E91ED129A35}" type="presOf" srcId="{945AC377-7810-4402-AF33-945C50A78E53}" destId="{31C0FE09-71EA-4AE3-96F9-BA7A4B97C000}" srcOrd="0" destOrd="0" presId="urn:microsoft.com/office/officeart/2005/8/layout/pList1"/>
    <dgm:cxn modelId="{17F11B23-A530-4928-80EF-2015AC7BA084}" type="presOf" srcId="{8A713087-D54A-4897-822E-E142AAABB4BB}" destId="{C8852B4E-CB2C-43FA-86B7-B641FBEF4F9E}" srcOrd="0" destOrd="0" presId="urn:microsoft.com/office/officeart/2005/8/layout/pList1"/>
    <dgm:cxn modelId="{4367D7E6-DACF-4160-BA31-B96AAF638B30}" srcId="{945AC377-7810-4402-AF33-945C50A78E53}" destId="{8A713087-D54A-4897-822E-E142AAABB4BB}" srcOrd="0" destOrd="0" parTransId="{0D64D89C-AE3E-437D-9375-64718239AF14}" sibTransId="{614B0A8E-2C83-4060-8DB2-ED376D7C3140}"/>
    <dgm:cxn modelId="{E68C2A5F-650A-433B-AA4F-C0753383F9FB}" type="presParOf" srcId="{31C0FE09-71EA-4AE3-96F9-BA7A4B97C000}" destId="{EEE95B76-9F19-44B1-B2E5-03557E455975}" srcOrd="0" destOrd="0" presId="urn:microsoft.com/office/officeart/2005/8/layout/pList1"/>
    <dgm:cxn modelId="{BEE53C55-BDF8-47AE-889B-7587E5935314}" type="presParOf" srcId="{EEE95B76-9F19-44B1-B2E5-03557E455975}" destId="{1034CBE3-1CF8-4B9B-89F4-1855A09ACC6F}" srcOrd="0" destOrd="0" presId="urn:microsoft.com/office/officeart/2005/8/layout/pList1"/>
    <dgm:cxn modelId="{03839C64-E77F-49C3-97BE-CCDEF4E7D43D}" type="presParOf" srcId="{EEE95B76-9F19-44B1-B2E5-03557E455975}" destId="{C8852B4E-CB2C-43FA-86B7-B641FBEF4F9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75C27-0D4E-4A1A-B6C5-945B6AE3BDF8}">
      <dsp:nvSpPr>
        <dsp:cNvPr id="0" name=""/>
        <dsp:cNvSpPr/>
      </dsp:nvSpPr>
      <dsp:spPr>
        <a:xfrm>
          <a:off x="166176" y="915"/>
          <a:ext cx="1872348" cy="129004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5952D-677C-4308-A852-0D348CA9041A}">
      <dsp:nvSpPr>
        <dsp:cNvPr id="0" name=""/>
        <dsp:cNvSpPr/>
      </dsp:nvSpPr>
      <dsp:spPr>
        <a:xfrm>
          <a:off x="166176" y="1290963"/>
          <a:ext cx="1872348" cy="69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komputer</a:t>
          </a:r>
          <a:endParaRPr lang="pl-PL" sz="2800" kern="1200" dirty="0"/>
        </a:p>
      </dsp:txBody>
      <dsp:txXfrm>
        <a:off x="166176" y="1290963"/>
        <a:ext cx="1872348" cy="694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A1DF8-9501-424F-92BC-CBA3DF8D0BB3}">
      <dsp:nvSpPr>
        <dsp:cNvPr id="0" name=""/>
        <dsp:cNvSpPr/>
      </dsp:nvSpPr>
      <dsp:spPr>
        <a:xfrm>
          <a:off x="140905" y="737"/>
          <a:ext cx="1881840" cy="1296587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ACB94-4629-4709-AFC7-02082DA109AC}">
      <dsp:nvSpPr>
        <dsp:cNvPr id="0" name=""/>
        <dsp:cNvSpPr/>
      </dsp:nvSpPr>
      <dsp:spPr>
        <a:xfrm>
          <a:off x="140905" y="1297325"/>
          <a:ext cx="1881840" cy="698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telewizor</a:t>
          </a:r>
          <a:endParaRPr lang="pl-PL" sz="3000" kern="1200" dirty="0"/>
        </a:p>
      </dsp:txBody>
      <dsp:txXfrm>
        <a:off x="140905" y="1297325"/>
        <a:ext cx="1881840" cy="698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2E830-5ABD-413F-8AC8-03B05815DCE2}">
      <dsp:nvSpPr>
        <dsp:cNvPr id="0" name=""/>
        <dsp:cNvSpPr/>
      </dsp:nvSpPr>
      <dsp:spPr>
        <a:xfrm>
          <a:off x="75236" y="455"/>
          <a:ext cx="1948784" cy="134271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7029B-0129-4F10-8491-F2EB5F078490}">
      <dsp:nvSpPr>
        <dsp:cNvPr id="0" name=""/>
        <dsp:cNvSpPr/>
      </dsp:nvSpPr>
      <dsp:spPr>
        <a:xfrm>
          <a:off x="75236" y="1343168"/>
          <a:ext cx="1948784" cy="72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laptop</a:t>
          </a:r>
          <a:endParaRPr lang="pl-PL" sz="3400" kern="1200" dirty="0"/>
        </a:p>
      </dsp:txBody>
      <dsp:txXfrm>
        <a:off x="75236" y="1343168"/>
        <a:ext cx="1948784" cy="722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D12E7-B2DA-48CB-A180-1865CC201EFF}">
      <dsp:nvSpPr>
        <dsp:cNvPr id="0" name=""/>
        <dsp:cNvSpPr/>
      </dsp:nvSpPr>
      <dsp:spPr>
        <a:xfrm>
          <a:off x="486" y="27561"/>
          <a:ext cx="2317223" cy="159656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494E5-BF40-4D85-8474-81F066C8196A}">
      <dsp:nvSpPr>
        <dsp:cNvPr id="0" name=""/>
        <dsp:cNvSpPr/>
      </dsp:nvSpPr>
      <dsp:spPr>
        <a:xfrm>
          <a:off x="486" y="1624128"/>
          <a:ext cx="2317223" cy="8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/>
            <a:t>tablet</a:t>
          </a:r>
          <a:endParaRPr lang="pl-PL" sz="4000" kern="1200" dirty="0"/>
        </a:p>
      </dsp:txBody>
      <dsp:txXfrm>
        <a:off x="486" y="1624128"/>
        <a:ext cx="2317223" cy="8596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4CBE3-1CF8-4B9B-89F4-1855A09ACC6F}">
      <dsp:nvSpPr>
        <dsp:cNvPr id="0" name=""/>
        <dsp:cNvSpPr/>
      </dsp:nvSpPr>
      <dsp:spPr>
        <a:xfrm>
          <a:off x="497175" y="1256"/>
          <a:ext cx="1710211" cy="1827801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52B4E-CB2C-43FA-86B7-B641FBEF4F9E}">
      <dsp:nvSpPr>
        <dsp:cNvPr id="0" name=""/>
        <dsp:cNvSpPr/>
      </dsp:nvSpPr>
      <dsp:spPr>
        <a:xfrm>
          <a:off x="417698" y="1559084"/>
          <a:ext cx="1869165" cy="6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telefon</a:t>
          </a:r>
          <a:endParaRPr lang="pl-PL" sz="3200" kern="1200" dirty="0"/>
        </a:p>
      </dsp:txBody>
      <dsp:txXfrm>
        <a:off x="417698" y="1559084"/>
        <a:ext cx="1869165" cy="69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597-6B52-40AE-9D79-67C5BC7AE5C0}" type="datetimeFigureOut">
              <a:rPr lang="pl-PL" smtClean="0"/>
              <a:t>12.11.2020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CF4-1AED-4221-986E-F5C99FCCA1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981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597-6B52-40AE-9D79-67C5BC7AE5C0}" type="datetimeFigureOut">
              <a:rPr lang="pl-PL" smtClean="0"/>
              <a:t>12.11.2020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CF4-1AED-4221-986E-F5C99FCCA1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97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597-6B52-40AE-9D79-67C5BC7AE5C0}" type="datetimeFigureOut">
              <a:rPr lang="pl-PL" smtClean="0"/>
              <a:t>12.11.2020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CF4-1AED-4221-986E-F5C99FCCA1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00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597-6B52-40AE-9D79-67C5BC7AE5C0}" type="datetimeFigureOut">
              <a:rPr lang="pl-PL" smtClean="0"/>
              <a:t>12.11.2020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CF4-1AED-4221-986E-F5C99FCCA1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45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597-6B52-40AE-9D79-67C5BC7AE5C0}" type="datetimeFigureOut">
              <a:rPr lang="pl-PL" smtClean="0"/>
              <a:t>12.11.2020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CF4-1AED-4221-986E-F5C99FCCA1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030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597-6B52-40AE-9D79-67C5BC7AE5C0}" type="datetimeFigureOut">
              <a:rPr lang="pl-PL" smtClean="0"/>
              <a:t>12.11.2020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CF4-1AED-4221-986E-F5C99FCCA1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867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597-6B52-40AE-9D79-67C5BC7AE5C0}" type="datetimeFigureOut">
              <a:rPr lang="pl-PL" smtClean="0"/>
              <a:t>12.11.2020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CF4-1AED-4221-986E-F5C99FCCA1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42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597-6B52-40AE-9D79-67C5BC7AE5C0}" type="datetimeFigureOut">
              <a:rPr lang="pl-PL" smtClean="0"/>
              <a:t>12.11.2020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CF4-1AED-4221-986E-F5C99FCCA1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998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597-6B52-40AE-9D79-67C5BC7AE5C0}" type="datetimeFigureOut">
              <a:rPr lang="pl-PL" smtClean="0"/>
              <a:t>12.11.2020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CF4-1AED-4221-986E-F5C99FCCA1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20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597-6B52-40AE-9D79-67C5BC7AE5C0}" type="datetimeFigureOut">
              <a:rPr lang="pl-PL" smtClean="0"/>
              <a:t>12.11.2020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CF4-1AED-4221-986E-F5C99FCCA1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852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597-6B52-40AE-9D79-67C5BC7AE5C0}" type="datetimeFigureOut">
              <a:rPr lang="pl-PL" smtClean="0"/>
              <a:t>12.11.2020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CF4-1AED-4221-986E-F5C99FCCA1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69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3597-6B52-40AE-9D79-67C5BC7AE5C0}" type="datetimeFigureOut">
              <a:rPr lang="pl-PL" smtClean="0"/>
              <a:t>12.11.2020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ADCF4-1AED-4221-986E-F5C99FCCA1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542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7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54431" y="3194462"/>
            <a:ext cx="5189518" cy="1199408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TTimes New Roman"/>
                <a:cs typeface="Times New Roman" panose="02020603050405020304" pitchFamily="18" charset="0"/>
              </a:rPr>
              <a:t>TECHNOLUDEK, CZYLI PRZEDSZKOLAK W ŚWIECIE TECHNOLOGII.</a:t>
            </a:r>
            <a:endParaRPr lang="pl-PL" sz="2800" b="1" dirty="0">
              <a:latin typeface="TTimes New Roman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4393870"/>
            <a:ext cx="6858000" cy="653142"/>
          </a:xfrm>
        </p:spPr>
        <p:txBody>
          <a:bodyPr/>
          <a:lstStyle/>
          <a:p>
            <a:r>
              <a:rPr lang="pl-PL" dirty="0" smtClean="0"/>
              <a:t>    Zagrożenia w sieci.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6171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poprzez aplikacje pozwala również na kontakt z bliskimi, kiedy nie możemy się z nimi spotkać osobiście. A są to takie aplikacje jak: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17" y="1825625"/>
            <a:ext cx="4728355" cy="2450161"/>
          </a:xfrm>
        </p:spPr>
      </p:pic>
      <p:sp>
        <p:nvSpPr>
          <p:cNvPr id="9" name="pole tekstowe 8"/>
          <p:cNvSpPr txBox="1"/>
          <p:nvPr/>
        </p:nvSpPr>
        <p:spPr>
          <a:xfrm>
            <a:off x="6297769" y="2897746"/>
            <a:ext cx="251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</a:t>
            </a:r>
            <a:r>
              <a:rPr lang="pl-PL" dirty="0" smtClean="0"/>
              <a:t>kype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3" y="4410722"/>
            <a:ext cx="3657600" cy="208023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297769" y="5112913"/>
            <a:ext cx="239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WhatsApp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594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Możemy również robić zakupy on-line bez konieczności wychodzenia z domu.</a:t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80" y="1825625"/>
            <a:ext cx="3180822" cy="2488798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00" y="3760631"/>
            <a:ext cx="3306450" cy="243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39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Kochany przedszkolaku………</a:t>
            </a:r>
            <a:b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Najważniejsze jest Twoje bezpieczeństwo, a taką możliwość dają aplikacje zainstalowane w telefonie u rodziców np. aplikacja </a:t>
            </a:r>
            <a:r>
              <a:rPr lang="pl-P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Kids Place,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która skupia się na monitorowaniu i kontrolowaniu treści, jakie przeglądasz w telefonie, tablecie, czy komputerze. Pomocna także rodzicom jest aplikacja </a:t>
            </a:r>
            <a:r>
              <a:rPr lang="pl-P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Time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Parental Controls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dająca możliwość sprawdzenia gdzie obecnie się znajdujesz.</a:t>
            </a:r>
            <a:endParaRPr lang="pl-PL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23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Złe strony Internetu i technologii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zagrożenia).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Wady postawy oraz wady wzroku.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Długotrwałe spędzanie czasu przed telewizorem, czy ekranem komputera zdecydowanie pogarsza wzrok, a także niekorzystnie wpływa na prawidłową postawę kręgosłupa. Korzystanie z komputera, tabletu, telefonu  zazwyczaj odbywa się w pozycji siedzącej, ale takiej, która niekorzystnie wpływa na mięśnie postularne ciała i prowadzi do wielu schorzeń. 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1" y="4619791"/>
            <a:ext cx="2669185" cy="19704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73" y="4619792"/>
            <a:ext cx="4159877" cy="19704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23" y="443780"/>
            <a:ext cx="1628591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64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Silne uzależnienie, zbyt dużo czasu przed urządzeniem powoduje złość i rozdrażnienie,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0" y="1877140"/>
            <a:ext cx="3656739" cy="373804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72" y="2344289"/>
            <a:ext cx="43338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26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trosce o Wasze zdrowie oraz bezpieczeństwo rodzice lub osoba dorosła wyznacza czas jaki możecie spędzić przy tablecie, telewizorze itp.,  kontrolując na bieżąco co w nim oglądacie.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37" y="1825625"/>
            <a:ext cx="6841726" cy="4351338"/>
          </a:xfrm>
        </p:spPr>
      </p:pic>
    </p:spTree>
    <p:extLst>
      <p:ext uri="{BB962C8B-B14F-4D97-AF65-F5344CB8AC3E}">
        <p14:creationId xmlns:p14="http://schemas.microsoft.com/office/powerpoint/2010/main" val="705688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030310" y="618186"/>
            <a:ext cx="7160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Treści nieodpowiednie do wieku takie jak: przemoc, agresja, wulgarne słowa,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Źli ludzie, których nie znamy,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12" y="2296220"/>
            <a:ext cx="2505075" cy="18288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7" y="4496499"/>
            <a:ext cx="2466975" cy="184785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25" y="2327228"/>
            <a:ext cx="3530790" cy="161895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68" y="4496499"/>
            <a:ext cx="3515932" cy="16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90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Wirusy, złe programy, które atakują nasze urządzenia.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01" y="1766037"/>
            <a:ext cx="2125015" cy="2321371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08" y="4848604"/>
            <a:ext cx="2144246" cy="150571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50" y="4848604"/>
            <a:ext cx="2187263" cy="15057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1766037"/>
            <a:ext cx="2706978" cy="20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60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Bezpieczne korzystanie z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nternetu, technologii.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Przedszkolaku pamiętaj: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zawsze słuchaj rodziców-oni wyznaczają zasady</a:t>
            </a:r>
            <a:r>
              <a:rPr lang="pl-PL" dirty="0"/>
              <a:t> </a:t>
            </a:r>
            <a:r>
              <a:rPr lang="pl-PL" dirty="0" smtClean="0"/>
              <a:t>korzystania z technologii,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nie siedź przed ekranem za długo, mów jeśli coś jest nie tak,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nie ufaj osobom poznanym w sieci, wtedy będziesz bezpieczny.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825383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910625" y="2253803"/>
            <a:ext cx="376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93" y="2920686"/>
            <a:ext cx="4057165" cy="180586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808372" y="5447763"/>
            <a:ext cx="28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Prezentacje przygotowała</a:t>
            </a:r>
          </a:p>
          <a:p>
            <a:pPr algn="ct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Monika Dębicka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48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2150772"/>
            <a:ext cx="7886700" cy="2124150"/>
          </a:xfrm>
          <a:effectLst>
            <a:glow rad="127000">
              <a:schemeClr val="accent1"/>
            </a:glow>
          </a:effectLst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CO ZŁEGO I DOBREGO DAJĄ NAM NOWE TECHNOLOGIE?</a:t>
            </a:r>
            <a:endParaRPr lang="pl-PL" sz="48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802018" y="4850721"/>
            <a:ext cx="7886700" cy="1500187"/>
          </a:xfrm>
          <a:solidFill>
            <a:schemeClr val="accent1"/>
          </a:solidFill>
          <a:effectLst>
            <a:glow rad="127000">
              <a:schemeClr val="accent1"/>
            </a:glow>
          </a:effectLst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Nowe technologie atakują nas zewsząd 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orośli a coraz częściej dzieci nie wyobrażają sobie bez nich już życia </a:t>
            </a:r>
            <a:r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wykorzystują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do komunikacji, zdobywania nowych informacji, ale także do takich czynności jak nastawienie piekarnika czy pralki oraz ustawienie temperatury w domu . Dzieci obserwują dorosłych uważnie i biorą z nich przykład, więc także chcą częściej i więcej z nich korzystać.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5" y="615963"/>
            <a:ext cx="1685460" cy="124690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8" y="594435"/>
            <a:ext cx="1628591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13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TO JEST INTERNET?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374"/>
          <a:stretch>
            <a:fillRect/>
          </a:stretch>
        </p:blipFill>
        <p:spPr/>
      </p:pic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Internet jest to ogromna sieć łącząca komputery, na całym świecie. Dzięki niej osoby korzystające z komputera w dwóch odległych krajach mogą porozumiewać się ze sobą, wymieniać informacjami, korzystać z danych znajdujących się w sieci . Internet dostępny jest dla każdego, kto dysponuje modemem, linią telefoniczną, komputerem i odpowiednim połączeniem z tą siecią. Zawiera nieograniczone źródło danych, do którego dostęp jest umożliwiony w każdym miejscu i o czasie.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2986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257300" y="1531938"/>
            <a:ext cx="7886700" cy="1709737"/>
          </a:xfrm>
        </p:spPr>
        <p:txBody>
          <a:bodyPr/>
          <a:lstStyle/>
          <a:p>
            <a:pPr algn="ctr"/>
            <a:r>
              <a:rPr lang="pl-PL" dirty="0" smtClean="0"/>
              <a:t>A teraz kilka ciekawostek…….</a:t>
            </a:r>
            <a:endParaRPr lang="pl-PL" dirty="0"/>
          </a:p>
        </p:txBody>
      </p:sp>
      <p:pic>
        <p:nvPicPr>
          <p:cNvPr id="3" name="Picture 4" descr="comp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060" y="3396342"/>
            <a:ext cx="169668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5944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502275" y="365125"/>
            <a:ext cx="4237149" cy="2249286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 algn="just"/>
            <a:r>
              <a:rPr lang="pl-PL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Pół wieku temu Uniwersytet Stanforda w Stanach Zjednoczonych wysłał z jednej z sal wykładowych pierwszego e-maila o treści „LO”. I stało się- świat wszedł w erę cyfrową.</a:t>
            </a:r>
            <a:endParaRPr lang="pl-PL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965914" y="2884867"/>
            <a:ext cx="2920285" cy="3292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  <a:cs typeface="Times New Roman" panose="02020603050405020304" pitchFamily="18" charset="0"/>
              </a:rPr>
              <a:t>Aby wyobrazić sobie skalę powszechności sieci, warto wskazać na dwa fakty. Aktualnie na świecie żyje 7,7 mld osób, z czego 5 mld używa Internetu, a 4,5 mld-szczoteczek do zębów.</a:t>
            </a:r>
            <a:endParaRPr lang="pl-PL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5257800" y="592429"/>
            <a:ext cx="3886200" cy="3541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Trzecia ciekawostka dotyczy You Tube, tak bardzo popularnego w środowisku dzieci i młodzieży: gdybyśmy chcieli obejrzeć wszystko to, co nowego w ciągu 24 h pojawia się na tym kanale, musielibyśmy poświęcić 16 lat naszego życia.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40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NA JAKICH URZĄDZENIACH MOŻEMY KORZYSTAĆ Z INTERNETU ?</a:t>
            </a:r>
            <a:endParaRPr lang="pl-PL" sz="28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846464"/>
              </p:ext>
            </p:extLst>
          </p:nvPr>
        </p:nvGraphicFramePr>
        <p:xfrm>
          <a:off x="628651" y="1825625"/>
          <a:ext cx="2204702" cy="1986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74676129"/>
              </p:ext>
            </p:extLst>
          </p:nvPr>
        </p:nvGraphicFramePr>
        <p:xfrm>
          <a:off x="2846230" y="1841679"/>
          <a:ext cx="2163652" cy="199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59347656"/>
              </p:ext>
            </p:extLst>
          </p:nvPr>
        </p:nvGraphicFramePr>
        <p:xfrm>
          <a:off x="5411541" y="1835357"/>
          <a:ext cx="2099257" cy="206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17122148"/>
              </p:ext>
            </p:extLst>
          </p:nvPr>
        </p:nvGraphicFramePr>
        <p:xfrm>
          <a:off x="1519708" y="4095482"/>
          <a:ext cx="2318197" cy="251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68567635"/>
              </p:ext>
            </p:extLst>
          </p:nvPr>
        </p:nvGraphicFramePr>
        <p:xfrm>
          <a:off x="4997004" y="4108361"/>
          <a:ext cx="2704562" cy="225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240541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7439" y="3522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DOBRE STRONY INTERNETU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Ciekawe gry i zabawy edukacyjne dla dzieci. 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Każdy przedszkolak wie, a rodzic w szczególności o to dba aby czas spędzony przy komputerze był dobrze wykorzystany, a multimedialna zabawa mądra i bezpieczna. Warto dopilnować, aby wybór gry nie był przypadkowy. Jednymi z takich gier są np.</a:t>
            </a:r>
          </a:p>
          <a:p>
            <a:pPr marL="0" indent="0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81" y="430901"/>
            <a:ext cx="1685460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36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4" y="914400"/>
            <a:ext cx="4340182" cy="231819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808372" y="1481070"/>
            <a:ext cx="319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https://kiddoland.pl/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3979571"/>
            <a:ext cx="4516460" cy="245986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975797" y="4842456"/>
            <a:ext cx="279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https://www.lulek.tv/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1382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Liczne programy dają możliwości rozwijania umiejętności językowych, matematycznych czy badawczych,  np.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33575"/>
            <a:ext cx="2921894" cy="178841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357611" y="2485623"/>
            <a:ext cx="329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https://youtubekids.com/</a:t>
            </a:r>
            <a:endParaRPr lang="pl-PL" dirty="0"/>
          </a:p>
        </p:txBody>
      </p:sp>
      <p:pic>
        <p:nvPicPr>
          <p:cNvPr id="1026" name="Picture 2" descr="Zobacz obraz źródłowy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46" y="4457832"/>
            <a:ext cx="4098165" cy="20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885645" y="5517456"/>
            <a:ext cx="262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https://www.squla.pl/</a:t>
            </a:r>
          </a:p>
        </p:txBody>
      </p:sp>
    </p:spTree>
    <p:extLst>
      <p:ext uri="{BB962C8B-B14F-4D97-AF65-F5344CB8AC3E}">
        <p14:creationId xmlns:p14="http://schemas.microsoft.com/office/powerpoint/2010/main" val="4290809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</TotalTime>
  <Words>671</Words>
  <Application>Microsoft Office PowerPoint</Application>
  <PresentationFormat>Pokaz na ekranie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Bodoni MT</vt:lpstr>
      <vt:lpstr>Calibri</vt:lpstr>
      <vt:lpstr>Calibri Light</vt:lpstr>
      <vt:lpstr>Times New Roman</vt:lpstr>
      <vt:lpstr>TTimes New Roman</vt:lpstr>
      <vt:lpstr>Wingdings</vt:lpstr>
      <vt:lpstr>Motyw pakietu Office</vt:lpstr>
      <vt:lpstr>TECHNOLUDEK, CZYLI PRZEDSZKOLAK W ŚWIECIE TECHNOLOGII.</vt:lpstr>
      <vt:lpstr>CO ZŁEGO I DOBREGO DAJĄ NAM NOWE TECHNOLOGIE?</vt:lpstr>
      <vt:lpstr>CO TO JEST INTERNET?</vt:lpstr>
      <vt:lpstr>A teraz kilka ciekawostek…….</vt:lpstr>
      <vt:lpstr>Pół wieku temu Uniwersytet Stanforda w Stanach Zjednoczonych wysłał z jednej z sal wykładowych pierwszego e-maila o treści „LO”. I stało się- świat wszedł w erę cyfrową.</vt:lpstr>
      <vt:lpstr>NA JAKICH URZĄDZENIACH MOŻEMY KORZYSTAĆ Z INTERNETU ?</vt:lpstr>
      <vt:lpstr>DOBRE STRONY INTERNETU</vt:lpstr>
      <vt:lpstr>Prezentacja programu PowerPoint</vt:lpstr>
      <vt:lpstr>Liczne programy dają możliwości rozwijania umiejętności językowych, matematycznych czy badawczych,  np. </vt:lpstr>
      <vt:lpstr>Internet poprzez aplikacje pozwala również na kontakt z bliskimi, kiedy nie możemy się z nimi spotkać osobiście. A są to takie aplikacje jak:</vt:lpstr>
      <vt:lpstr>Możemy również robić zakupy on-line bez konieczności wychodzenia z domu. </vt:lpstr>
      <vt:lpstr>Kochany przedszkolaku……… </vt:lpstr>
      <vt:lpstr>Złe strony Internetu i technologii ( zagrożenia).</vt:lpstr>
      <vt:lpstr>Silne uzależnienie, zbyt dużo czasu przed urządzeniem powoduje złość i rozdrażnienie,</vt:lpstr>
      <vt:lpstr>W trosce o Wasze zdrowie oraz bezpieczeństwo rodzice lub osoba dorosła wyznacza czas jaki możecie spędzić przy tablecie, telewizorze itp.,  kontrolując na bieżąco co w nim oglądacie.</vt:lpstr>
      <vt:lpstr>Prezentacja programu PowerPoint</vt:lpstr>
      <vt:lpstr>Wirusy, złe programy, które atakują nasze urządzenia.</vt:lpstr>
      <vt:lpstr>Bezpieczne korzystanie z Internetu, technologii.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TECHNIKOLUDEK, CZYLI PRZEDSZKOLAK W ŚWIECIE TECHNOLOGII</dc:title>
  <dc:creator>Admin</dc:creator>
  <cp:lastModifiedBy>Admin</cp:lastModifiedBy>
  <cp:revision>62</cp:revision>
  <dcterms:created xsi:type="dcterms:W3CDTF">2020-11-07T12:45:01Z</dcterms:created>
  <dcterms:modified xsi:type="dcterms:W3CDTF">2020-11-12T19:01:22Z</dcterms:modified>
</cp:coreProperties>
</file>